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6" r:id="rId3"/>
    <p:sldId id="258" r:id="rId4"/>
    <p:sldId id="260" r:id="rId5"/>
    <p:sldId id="259" r:id="rId6"/>
  </p:sldIdLst>
  <p:sldSz cx="6858000" cy="9144000" type="letter"/>
  <p:notesSz cx="6858000" cy="9144000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748"/>
    <a:srgbClr val="7C7454"/>
    <a:srgbClr val="C4CA99"/>
    <a:srgbClr val="518BB7"/>
    <a:srgbClr val="E3E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7"/>
    <p:restoredTop sz="95976"/>
  </p:normalViewPr>
  <p:slideViewPr>
    <p:cSldViewPr snapToGrid="0" snapToObjects="1">
      <p:cViewPr varScale="1">
        <p:scale>
          <a:sx n="56" d="100"/>
          <a:sy n="56" d="100"/>
        </p:scale>
        <p:origin x="2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F694-9124-0D42-AFF3-2983FC3D80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31746"/>
              </p:ext>
            </p:extLst>
          </p:nvPr>
        </p:nvGraphicFramePr>
        <p:xfrm>
          <a:off x="0" y="0"/>
          <a:ext cx="6858001" cy="91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530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1198245">
                  <a:extLst>
                    <a:ext uri="{9D8B030D-6E8A-4147-A177-3AD203B41FA5}">
                      <a16:colId xmlns:a16="http://schemas.microsoft.com/office/drawing/2014/main" val="934994645"/>
                    </a:ext>
                  </a:extLst>
                </a:gridCol>
                <a:gridCol w="140226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2146739">
                <a:tc gridSpan="3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51370"/>
                  </a:ext>
                </a:extLst>
              </a:tr>
              <a:tr h="5187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Big Caslon Medium" panose="02000603090000020003" pitchFamily="2" charset="-79"/>
                        </a:rPr>
                        <a:t>S P A C E   A V A I L A B L 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Big Caslon Medium" panose="02000603090000020003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27687"/>
                  </a:ext>
                </a:extLst>
              </a:tr>
              <a:tr h="2306350">
                <a:tc gridSpan="3">
                  <a:txBody>
                    <a:bodyPr/>
                    <a:lstStyle/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97126"/>
                  </a:ext>
                </a:extLst>
              </a:tr>
              <a:tr h="589473">
                <a:tc gridSpan="3">
                  <a:txBody>
                    <a:bodyPr/>
                    <a:lstStyle/>
                    <a:p>
                      <a:pPr marL="0" algn="ctr" defTabSz="777240" rtl="0" eaLnBrk="1" latinLnBrk="0" hangingPunct="1"/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I N F O R M A T I O 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723636"/>
                  </a:ext>
                </a:extLst>
              </a:tr>
              <a:tr h="2476822">
                <a:tc>
                  <a:txBody>
                    <a:bodyPr/>
                    <a:lstStyle/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± 2,400 </a:t>
                      </a:r>
                      <a:r>
                        <a:rPr lang="en-US" sz="1300" b="0" kern="1200" dirty="0" err="1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Located in the Northgate Office Park with easy access to University Parkway, Silas Creek Parkway and Hwy 52.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Convenient parking at front entrance with covered side walks.  Main Level, one story building.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Private Offices, 3 Bathrooms, Large conference room/Training Room or Open workspace.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54063" indent="-288925">
                        <a:lnSpc>
                          <a:spcPct val="150000"/>
                        </a:lnSpc>
                        <a:buFont typeface="Arial Unicode MS" panose="020B0604020202020204" pitchFamily="34" charset="-128"/>
                        <a:buChar char="⊚"/>
                        <a:tabLst/>
                      </a:pPr>
                      <a:endParaRPr lang="en-US" sz="1500" b="0" kern="1200" dirty="0">
                        <a:solidFill>
                          <a:srgbClr val="213748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2109"/>
                  </a:ext>
                </a:extLst>
              </a:tr>
              <a:tr h="1105887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7734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6D2FF66-E66D-FE46-8FE0-B69ED5A90FD3}"/>
              </a:ext>
            </a:extLst>
          </p:cNvPr>
          <p:cNvGrpSpPr/>
          <p:nvPr/>
        </p:nvGrpSpPr>
        <p:grpSpPr>
          <a:xfrm>
            <a:off x="5480453" y="5005926"/>
            <a:ext cx="1266280" cy="3030400"/>
            <a:chOff x="5480453" y="5005926"/>
            <a:chExt cx="1266280" cy="3030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A30227-5164-154F-86E7-8F260AC5A021}"/>
                </a:ext>
              </a:extLst>
            </p:cNvPr>
            <p:cNvGrpSpPr/>
            <p:nvPr/>
          </p:nvGrpSpPr>
          <p:grpSpPr>
            <a:xfrm>
              <a:off x="5555494" y="5005926"/>
              <a:ext cx="1183884" cy="3030400"/>
              <a:chOff x="6441157" y="5883424"/>
              <a:chExt cx="1183884" cy="30304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02FB224-0CE2-0C40-BE0B-31FDAC6D3298}"/>
                  </a:ext>
                </a:extLst>
              </p:cNvPr>
              <p:cNvSpPr/>
              <p:nvPr/>
            </p:nvSpPr>
            <p:spPr>
              <a:xfrm rot="18480000">
                <a:off x="6418300" y="6382464"/>
                <a:ext cx="456417" cy="164592"/>
              </a:xfrm>
              <a:prstGeom prst="rect">
                <a:avLst/>
              </a:prstGeom>
              <a:solidFill>
                <a:srgbClr val="7C7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035E88-6F8F-9E46-BBC6-91E5E600758D}"/>
                  </a:ext>
                </a:extLst>
              </p:cNvPr>
              <p:cNvSpPr/>
              <p:nvPr/>
            </p:nvSpPr>
            <p:spPr>
              <a:xfrm rot="3120000">
                <a:off x="7094795" y="6371390"/>
                <a:ext cx="468595" cy="164592"/>
              </a:xfrm>
              <a:prstGeom prst="rect">
                <a:avLst/>
              </a:prstGeom>
              <a:solidFill>
                <a:srgbClr val="7C7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516D6E6-173A-CD4E-B815-928F3CED4210}"/>
                  </a:ext>
                </a:extLst>
              </p:cNvPr>
              <p:cNvGrpSpPr/>
              <p:nvPr/>
            </p:nvGrpSpPr>
            <p:grpSpPr>
              <a:xfrm>
                <a:off x="6441157" y="5883424"/>
                <a:ext cx="1183884" cy="3030400"/>
                <a:chOff x="6441155" y="5853494"/>
                <a:chExt cx="1183884" cy="303040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F0D09CB-6146-6B4F-A1EE-089A34C84F46}"/>
                    </a:ext>
                  </a:extLst>
                </p:cNvPr>
                <p:cNvGrpSpPr/>
                <p:nvPr/>
              </p:nvGrpSpPr>
              <p:grpSpPr>
                <a:xfrm>
                  <a:off x="6627811" y="6320026"/>
                  <a:ext cx="731520" cy="2563868"/>
                  <a:chOff x="6627811" y="6320026"/>
                  <a:chExt cx="731520" cy="2563868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1603ED0-979F-284A-9801-EF2C403D0366}"/>
                      </a:ext>
                    </a:extLst>
                  </p:cNvPr>
                  <p:cNvSpPr/>
                  <p:nvPr/>
                </p:nvSpPr>
                <p:spPr>
                  <a:xfrm>
                    <a:off x="6629253" y="8582142"/>
                    <a:ext cx="722672" cy="301752"/>
                  </a:xfrm>
                  <a:prstGeom prst="rect">
                    <a:avLst/>
                  </a:prstGeom>
                  <a:solidFill>
                    <a:srgbClr val="C4CA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riangle 29">
                    <a:extLst>
                      <a:ext uri="{FF2B5EF4-FFF2-40B4-BE49-F238E27FC236}">
                        <a16:creationId xmlns:a16="http://schemas.microsoft.com/office/drawing/2014/main" id="{23B919A9-2C98-7A4D-8E08-354B1BF301D2}"/>
                      </a:ext>
                    </a:extLst>
                  </p:cNvPr>
                  <p:cNvSpPr/>
                  <p:nvPr/>
                </p:nvSpPr>
                <p:spPr>
                  <a:xfrm>
                    <a:off x="6627811" y="8124942"/>
                    <a:ext cx="731520" cy="457200"/>
                  </a:xfrm>
                  <a:prstGeom prst="triangle">
                    <a:avLst>
                      <a:gd name="adj" fmla="val 50503"/>
                    </a:avLst>
                  </a:prstGeom>
                  <a:solidFill>
                    <a:srgbClr val="C4CA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DDFDB68F-609B-8B4F-B270-1C04E0A68FD1}"/>
                      </a:ext>
                    </a:extLst>
                  </p:cNvPr>
                  <p:cNvSpPr/>
                  <p:nvPr/>
                </p:nvSpPr>
                <p:spPr>
                  <a:xfrm>
                    <a:off x="6912865" y="8582142"/>
                    <a:ext cx="155448" cy="3017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7DCF9700-8360-9041-8B64-0AA42B05E95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AD5CD42-6077-534F-8E22-3CD38B3A59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riangle 34">
                    <a:extLst>
                      <a:ext uri="{FF2B5EF4-FFF2-40B4-BE49-F238E27FC236}">
                        <a16:creationId xmlns:a16="http://schemas.microsoft.com/office/drawing/2014/main" id="{F6134692-1C3E-5040-AF18-CC3AFB59C338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6A7DDDEB-AF11-424B-BF0E-173085DDB3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52FEDBF9-F6D4-2A44-A31C-648502DFEF1D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D773391A-9F3D-C145-88A1-6E9965479769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E01E5EE7-5450-5F42-8613-A05F18B0A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0C03BB9-2801-8A43-A86C-CD538D9FD1D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79CF2250-FCA2-B94F-8792-12735768E79F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riangle 42">
                    <a:extLst>
                      <a:ext uri="{FF2B5EF4-FFF2-40B4-BE49-F238E27FC236}">
                        <a16:creationId xmlns:a16="http://schemas.microsoft.com/office/drawing/2014/main" id="{6EC122E2-A11E-094A-99D6-C83113D5DC5F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5A68E0F3-B051-4548-9C86-E18FF5117E3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4853A3D-3BB8-7A4D-B622-D60C99AE91F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C1015FB-DAC4-3047-B40E-A3DF39F38BB9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riangle 46">
                      <a:extLst>
                        <a:ext uri="{FF2B5EF4-FFF2-40B4-BE49-F238E27FC236}">
                          <a16:creationId xmlns:a16="http://schemas.microsoft.com/office/drawing/2014/main" id="{F8D9C67C-FCD1-AD44-82C5-DDFB80205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BCE945F-1BE3-2A4D-844D-C345779472F5}"/>
                    </a:ext>
                  </a:extLst>
                </p:cNvPr>
                <p:cNvSpPr/>
                <p:nvPr/>
              </p:nvSpPr>
              <p:spPr>
                <a:xfrm>
                  <a:off x="6441155" y="5853494"/>
                  <a:ext cx="1183884" cy="551143"/>
                </a:xfrm>
                <a:prstGeom prst="rect">
                  <a:avLst/>
                </a:prstGeom>
                <a:solidFill>
                  <a:srgbClr val="2137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3FFF727-DCD0-224E-AC58-718EED35B6CC}"/>
                </a:ext>
              </a:extLst>
            </p:cNvPr>
            <p:cNvSpPr/>
            <p:nvPr/>
          </p:nvSpPr>
          <p:spPr>
            <a:xfrm>
              <a:off x="5480453" y="5558837"/>
              <a:ext cx="1266280" cy="24712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8" name="Pentagon 47">
            <a:extLst>
              <a:ext uri="{FF2B5EF4-FFF2-40B4-BE49-F238E27FC236}">
                <a16:creationId xmlns:a16="http://schemas.microsoft.com/office/drawing/2014/main" id="{BCC3E394-620D-AA43-B858-AE275C369EA3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4DE8F-DBE8-F545-B248-48E7195C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-221275"/>
            <a:ext cx="4457700" cy="255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DDE6D-A1E1-49F8-917F-F34CB67C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4" y="2832392"/>
            <a:ext cx="3125251" cy="193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6660C-67C1-4AC0-A4A7-C54C19BD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77" y="2817943"/>
            <a:ext cx="3125251" cy="19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50164"/>
              </p:ext>
            </p:extLst>
          </p:nvPr>
        </p:nvGraphicFramePr>
        <p:xfrm>
          <a:off x="1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949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2665040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137011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081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38399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D E T A I L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94647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102834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BCCA5F-9371-8D4B-8828-6B63FF4F3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77281"/>
              </p:ext>
            </p:extLst>
          </p:nvPr>
        </p:nvGraphicFramePr>
        <p:xfrm>
          <a:off x="299873" y="2385864"/>
          <a:ext cx="621792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6453634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2119172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1699830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41140158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County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Forsyth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Year Built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40713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Northgate Park Drive, Winston-Salem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4588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Space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2,300+_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sqft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56472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Utilities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(included in rent)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7384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Parking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Curb side, covered walkway parking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1743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Comments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Located in a 5-building office park just off North Point Blvd.  All main Level space with direct entrance from the sidewalk/parking lot.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71442"/>
                  </a:ext>
                </a:extLst>
              </a:tr>
            </a:tbl>
          </a:graphicData>
        </a:graphic>
      </p:graphicFrame>
      <p:sp>
        <p:nvSpPr>
          <p:cNvPr id="54" name="Pentagon 53">
            <a:extLst>
              <a:ext uri="{FF2B5EF4-FFF2-40B4-BE49-F238E27FC236}">
                <a16:creationId xmlns:a16="http://schemas.microsoft.com/office/drawing/2014/main" id="{C82C143A-557D-624F-BA7F-540D2981FD75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42A58-0CFB-6D4A-A40F-D5E4D23D86A8}"/>
              </a:ext>
            </a:extLst>
          </p:cNvPr>
          <p:cNvGrpSpPr/>
          <p:nvPr/>
        </p:nvGrpSpPr>
        <p:grpSpPr>
          <a:xfrm>
            <a:off x="1" y="43548"/>
            <a:ext cx="4549149" cy="1266280"/>
            <a:chOff x="-208712" y="43548"/>
            <a:chExt cx="4549149" cy="12662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FAE74A-2821-7746-B83D-7866ABBC2C1D}"/>
                </a:ext>
              </a:extLst>
            </p:cNvPr>
            <p:cNvGrpSpPr/>
            <p:nvPr/>
          </p:nvGrpSpPr>
          <p:grpSpPr>
            <a:xfrm>
              <a:off x="-169896" y="377347"/>
              <a:ext cx="4498655" cy="617175"/>
              <a:chOff x="-857314" y="377347"/>
              <a:chExt cx="4498655" cy="6171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23FA3A5-999A-D642-9F3B-E957B833EBE4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98D90DE-5DF3-2D46-AA62-FD0BD9417FC2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solidFill>
                  <a:srgbClr val="213748"/>
                </a:solidFill>
              </p:grpSpPr>
              <p:sp>
                <p:nvSpPr>
                  <p:cNvPr id="68" name="Triangle 67">
                    <a:extLst>
                      <a:ext uri="{FF2B5EF4-FFF2-40B4-BE49-F238E27FC236}">
                        <a16:creationId xmlns:a16="http://schemas.microsoft.com/office/drawing/2014/main" id="{59F7D8F8-EFD2-E040-95F1-86BD198E2A3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500A4832-51DB-B743-B205-5214E5EC5A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46A7AF3-C240-2746-B040-50A23B41917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CDB6E92-A74D-0A4A-A3FB-CBBB348B734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Triangle 71">
                      <a:extLst>
                        <a:ext uri="{FF2B5EF4-FFF2-40B4-BE49-F238E27FC236}">
                          <a16:creationId xmlns:a16="http://schemas.microsoft.com/office/drawing/2014/main" id="{3F643115-E328-2741-9432-9FC690AAD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232E9F8-94FD-AE4D-B021-D34D6BA103BC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solidFill>
                  <a:srgbClr val="213748"/>
                </a:solidFill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188CA1B-9405-8047-A402-63BF6F15873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2A62371-D452-8944-AF02-1219DCF7CDC9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riangle 78">
                    <a:extLst>
                      <a:ext uri="{FF2B5EF4-FFF2-40B4-BE49-F238E27FC236}">
                        <a16:creationId xmlns:a16="http://schemas.microsoft.com/office/drawing/2014/main" id="{0BAA94F9-E409-E349-98D2-7D465BF174DB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9FA3E25-4CA7-F04E-9A0E-38ADFDBF4F8E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46521C3C-CD07-B445-AAC6-4ADBC747261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4DA2826D-3CF2-8244-AF26-5F2B21712DE3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Triangle 89">
                      <a:extLst>
                        <a:ext uri="{FF2B5EF4-FFF2-40B4-BE49-F238E27FC236}">
                          <a16:creationId xmlns:a16="http://schemas.microsoft.com/office/drawing/2014/main" id="{849D5584-4AF8-8941-9FA5-13BBCF10C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5808543-FFEA-3540-875A-C3F754BA547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173CA683-44EA-9340-945A-3D6910490437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Triangle 82">
                    <a:extLst>
                      <a:ext uri="{FF2B5EF4-FFF2-40B4-BE49-F238E27FC236}">
                        <a16:creationId xmlns:a16="http://schemas.microsoft.com/office/drawing/2014/main" id="{47B0FBE9-288B-284E-958E-D060B0A3372E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B7CF47E-6296-7342-AC0F-1EBCCBCB16B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8C599C59-5BDC-BA46-9245-0616D7CE2297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7631092C-ECDB-7045-9C3F-822B3A45ABAE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Triangle 86">
                      <a:extLst>
                        <a:ext uri="{FF2B5EF4-FFF2-40B4-BE49-F238E27FC236}">
                          <a16:creationId xmlns:a16="http://schemas.microsoft.com/office/drawing/2014/main" id="{45DF2DAA-8046-3643-BB9C-6A7EEAB81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A504F2E-5C2E-2A42-93EC-A782A0B8A0C8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solidFill>
                  <a:srgbClr val="213748"/>
                </a:solidFill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234A91B-E8E9-B341-9FA6-3741EF314E88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Triangle 93">
                    <a:extLst>
                      <a:ext uri="{FF2B5EF4-FFF2-40B4-BE49-F238E27FC236}">
                        <a16:creationId xmlns:a16="http://schemas.microsoft.com/office/drawing/2014/main" id="{05020C05-667F-B645-86CA-E3F739448523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riangle 104">
                    <a:extLst>
                      <a:ext uri="{FF2B5EF4-FFF2-40B4-BE49-F238E27FC236}">
                        <a16:creationId xmlns:a16="http://schemas.microsoft.com/office/drawing/2014/main" id="{E6189FDC-E199-D74C-87B9-F2EB7936DD4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3726CF3-769A-4141-B1EB-D42DEFCC9B2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0E68FFD-9166-5A4D-95D8-0FCEE846F9B1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E5ED9577-5A73-C443-B158-B41FFE457AA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56324E8-7909-4947-BCDF-5FFC260CBF87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1A95FEE5-A777-3140-9BA3-4CC25AE833EA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F4F91678-927C-CA4B-99F5-09D756CC590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Triangle 101">
                      <a:extLst>
                        <a:ext uri="{FF2B5EF4-FFF2-40B4-BE49-F238E27FC236}">
                          <a16:creationId xmlns:a16="http://schemas.microsoft.com/office/drawing/2014/main" id="{B9F9D37B-0BEC-A942-BDCA-395C1616C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BB93208-B762-5F47-962D-2C7C3D54DC46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381482-809A-994C-869D-1DE2264A4778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solidFill>
                  <a:srgbClr val="213748"/>
                </a:solidFill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B65DF3A-B38D-0043-A56C-EA8F46F0B5EE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D253FFE-A5FC-564F-BC44-97C68A6DEE2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EC60B837-9CC5-6E4A-A633-7B177B7827F0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8948322-8F0E-6C45-9498-05DD1008F67A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solidFill>
                  <a:srgbClr val="213748"/>
                </a:solidFill>
              </p:grpSpPr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63A1F3A2-43E2-1A48-B0F8-528CB2F12FA0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E634DCD-C966-E14C-B85E-F3191C5AA35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E74A9E3-EED4-D04E-8047-0A1D936A51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riangle 108">
                    <a:extLst>
                      <a:ext uri="{FF2B5EF4-FFF2-40B4-BE49-F238E27FC236}">
                        <a16:creationId xmlns:a16="http://schemas.microsoft.com/office/drawing/2014/main" id="{FBFC7C04-4F72-EC46-9CDB-E55190BF0DD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1FC9C0BA-7A7D-3247-A264-823D67D1272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1877910-ECBC-E140-AD64-250DD9BF804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3BC7E026-8F18-9A49-B811-3886AB2A12A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Triangle 112">
                      <a:extLst>
                        <a:ext uri="{FF2B5EF4-FFF2-40B4-BE49-F238E27FC236}">
                          <a16:creationId xmlns:a16="http://schemas.microsoft.com/office/drawing/2014/main" id="{F4E98D56-4DCB-7B4A-924D-D915EAA0B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CE83CE-8812-544F-A7E7-04D8AF69408A}"/>
                </a:ext>
              </a:extLst>
            </p:cNvPr>
            <p:cNvSpPr/>
            <p:nvPr/>
          </p:nvSpPr>
          <p:spPr>
            <a:xfrm rot="16200000">
              <a:off x="1432723" y="-1597887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7976416D-ABC3-7249-B0ED-345AFF5F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11" y="-11723"/>
            <a:ext cx="2465249" cy="14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24967"/>
              </p:ext>
            </p:extLst>
          </p:nvPr>
        </p:nvGraphicFramePr>
        <p:xfrm>
          <a:off x="0" y="0"/>
          <a:ext cx="7095281" cy="913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512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3318582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374187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15737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41313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R E N D E R I N G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80760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097280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sp>
        <p:nvSpPr>
          <p:cNvPr id="56" name="Pentagon 55">
            <a:extLst>
              <a:ext uri="{FF2B5EF4-FFF2-40B4-BE49-F238E27FC236}">
                <a16:creationId xmlns:a16="http://schemas.microsoft.com/office/drawing/2014/main" id="{8F64BBBD-93F6-4249-9E5D-341A8A566499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04287E-FF22-C840-81EF-C2C63883D5B2}"/>
              </a:ext>
            </a:extLst>
          </p:cNvPr>
          <p:cNvGrpSpPr/>
          <p:nvPr/>
        </p:nvGrpSpPr>
        <p:grpSpPr>
          <a:xfrm>
            <a:off x="2541676" y="88194"/>
            <a:ext cx="4549149" cy="1266280"/>
            <a:chOff x="2565122" y="76319"/>
            <a:chExt cx="4549149" cy="126628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2F66633-1A23-954D-8AD9-5FB423E035BB}"/>
                </a:ext>
              </a:extLst>
            </p:cNvPr>
            <p:cNvGrpSpPr/>
            <p:nvPr/>
          </p:nvGrpSpPr>
          <p:grpSpPr>
            <a:xfrm flipH="1">
              <a:off x="2571986" y="377416"/>
              <a:ext cx="4498655" cy="617175"/>
              <a:chOff x="-857314" y="377347"/>
              <a:chExt cx="4498655" cy="617175"/>
            </a:xfrm>
            <a:solidFill>
              <a:srgbClr val="C4CA99"/>
            </a:solidFill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A5A626-F165-794D-B1DD-EA93F1B3F040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A5A3A5BA-BE27-E64A-B2FE-A7BEB7867440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grpFill/>
              </p:grpSpPr>
              <p:sp>
                <p:nvSpPr>
                  <p:cNvPr id="136" name="Triangle 135">
                    <a:extLst>
                      <a:ext uri="{FF2B5EF4-FFF2-40B4-BE49-F238E27FC236}">
                        <a16:creationId xmlns:a16="http://schemas.microsoft.com/office/drawing/2014/main" id="{3FE721A3-A5FE-D240-BC25-2601D356D985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F0863748-5DBD-024A-A03C-61894EDFA1C3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36E6C2B-E93D-B34C-AE28-E7DF2431F0D0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65F60055-2784-3C4D-8E6B-C6CDE886A30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Triangle 139">
                      <a:extLst>
                        <a:ext uri="{FF2B5EF4-FFF2-40B4-BE49-F238E27FC236}">
                          <a16:creationId xmlns:a16="http://schemas.microsoft.com/office/drawing/2014/main" id="{C51E331A-00EF-2B4E-A23D-F70BA0D7A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80ECFAB-366E-EB42-ABDF-19951BCB5B46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679EF926-6A81-1041-85C6-A02844C81A6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EA94619-BE48-D546-A3D3-4E02E65C6D1D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riangle 123">
                    <a:extLst>
                      <a:ext uri="{FF2B5EF4-FFF2-40B4-BE49-F238E27FC236}">
                        <a16:creationId xmlns:a16="http://schemas.microsoft.com/office/drawing/2014/main" id="{A52B4734-E3B7-D746-B061-43A01224B444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742A444B-68C1-1940-A132-B3659169730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7D3AA7A7-53D3-4C47-920C-DF4EC86F3544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C16D93D8-B1AC-6041-92B7-CD9AB89B54E6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5" name="Triangle 134">
                      <a:extLst>
                        <a:ext uri="{FF2B5EF4-FFF2-40B4-BE49-F238E27FC236}">
                          <a16:creationId xmlns:a16="http://schemas.microsoft.com/office/drawing/2014/main" id="{2C873E41-DF9D-2A4F-BA93-3B7533091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6400457C-F182-4847-9874-706F983A711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42C52CE-CADA-F244-9BFA-12756E7CE04A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7F5F2D1D-C1E0-3B47-B7A5-B527E445766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711B2DDA-D067-934A-B653-AB70251CC1B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AE1B58EF-EB16-AD4F-9942-12BEC1308961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EC1EE28-92E1-A54F-931B-1780B67494CF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Triangle 131">
                      <a:extLst>
                        <a:ext uri="{FF2B5EF4-FFF2-40B4-BE49-F238E27FC236}">
                          <a16:creationId xmlns:a16="http://schemas.microsoft.com/office/drawing/2014/main" id="{375FA10B-B522-0540-9402-94D20FC38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2659B54F-6EF7-E348-A7C5-B2FCBB3DB10F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5B923DF-7B7B-FE43-BB3B-BB44DBD62867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Triangle 112">
                    <a:extLst>
                      <a:ext uri="{FF2B5EF4-FFF2-40B4-BE49-F238E27FC236}">
                        <a16:creationId xmlns:a16="http://schemas.microsoft.com/office/drawing/2014/main" id="{98ED8447-319C-4C43-91E5-00F0118A8B91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Triangle 113">
                    <a:extLst>
                      <a:ext uri="{FF2B5EF4-FFF2-40B4-BE49-F238E27FC236}">
                        <a16:creationId xmlns:a16="http://schemas.microsoft.com/office/drawing/2014/main" id="{2C83FAE7-02B7-7646-8FCD-AA88C3FF302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B23DD44B-FE34-1249-860B-ECB8F1EE543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860C2B9E-EED3-4F48-84C7-C16BADAC280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FCEE4DB2-C1FC-5240-B19C-87C4DD8174E6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2DE1BE12-C73F-8643-B356-772C590D8929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37580EA-1159-B547-B609-6A988BC5C332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26BA1F6A-199F-8349-9DC3-3192BB35098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Triangle 120">
                      <a:extLst>
                        <a:ext uri="{FF2B5EF4-FFF2-40B4-BE49-F238E27FC236}">
                          <a16:creationId xmlns:a16="http://schemas.microsoft.com/office/drawing/2014/main" id="{198D76FD-F4CB-9743-A781-C349571D4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A3261C8-57C8-6E4B-A716-9EA26D9AB7AD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  <a:grpFill/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C2753C4-D60B-C94F-A02C-3C99AC997783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E4B576E4-643B-F748-9D52-86992987DD8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714E0FF-B0AC-B041-A564-90CCF2B791B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riangle 74">
                    <a:extLst>
                      <a:ext uri="{FF2B5EF4-FFF2-40B4-BE49-F238E27FC236}">
                        <a16:creationId xmlns:a16="http://schemas.microsoft.com/office/drawing/2014/main" id="{80B9DC91-E67A-074E-8EC6-E8A26D643805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AF92C15-9DB8-F24E-BB55-06D68EE19AE9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grpFill/>
              </p:grpSpPr>
              <p:sp>
                <p:nvSpPr>
                  <p:cNvPr id="58" name="Triangle 57">
                    <a:extLst>
                      <a:ext uri="{FF2B5EF4-FFF2-40B4-BE49-F238E27FC236}">
                        <a16:creationId xmlns:a16="http://schemas.microsoft.com/office/drawing/2014/main" id="{D38D33AC-4077-9F40-8832-8153566B4D8A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4583CA-0DE3-D74C-AF2C-7B345466BD61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CD0EED7-AE90-224C-855B-37DBB0801C9D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riangle 60">
                    <a:extLst>
                      <a:ext uri="{FF2B5EF4-FFF2-40B4-BE49-F238E27FC236}">
                        <a16:creationId xmlns:a16="http://schemas.microsoft.com/office/drawing/2014/main" id="{D7CADF63-BD6A-CD4A-AB0B-3B07EB93EBA7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E14AABFE-A563-9D43-910F-03DE00BDF42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B3A45220-6205-F141-A2B0-9D44D491EE16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16816A20-FF1C-3A46-8F03-D97E32EA11BB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Triangle 64">
                      <a:extLst>
                        <a:ext uri="{FF2B5EF4-FFF2-40B4-BE49-F238E27FC236}">
                          <a16:creationId xmlns:a16="http://schemas.microsoft.com/office/drawing/2014/main" id="{DA9BFFEB-1AF4-F54B-86C5-74F60B2E8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99ED6E-3E08-B84A-8C2B-A3C0F2BA2BDF}"/>
                </a:ext>
              </a:extLst>
            </p:cNvPr>
            <p:cNvSpPr/>
            <p:nvPr/>
          </p:nvSpPr>
          <p:spPr>
            <a:xfrm rot="5400000" flipH="1">
              <a:off x="4206557" y="-1565116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3ECDF97-3E5A-F148-A9ED-2CBFE54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" y="3748"/>
            <a:ext cx="2465249" cy="1411724"/>
          </a:xfrm>
          <a:prstGeom prst="rect">
            <a:avLst/>
          </a:prstGeom>
        </p:spPr>
      </p:pic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5EFED47F-5B0A-92ED-5680-AC9DBAF1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" y="2041071"/>
            <a:ext cx="6858000" cy="59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2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949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2665040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137011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081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38399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D E T A I L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94647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102834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sp>
        <p:nvSpPr>
          <p:cNvPr id="54" name="Pentagon 53">
            <a:extLst>
              <a:ext uri="{FF2B5EF4-FFF2-40B4-BE49-F238E27FC236}">
                <a16:creationId xmlns:a16="http://schemas.microsoft.com/office/drawing/2014/main" id="{C82C143A-557D-624F-BA7F-540D2981FD75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42A58-0CFB-6D4A-A40F-D5E4D23D86A8}"/>
              </a:ext>
            </a:extLst>
          </p:cNvPr>
          <p:cNvGrpSpPr/>
          <p:nvPr/>
        </p:nvGrpSpPr>
        <p:grpSpPr>
          <a:xfrm>
            <a:off x="1" y="43548"/>
            <a:ext cx="4549149" cy="1266280"/>
            <a:chOff x="-208712" y="43548"/>
            <a:chExt cx="4549149" cy="12662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FAE74A-2821-7746-B83D-7866ABBC2C1D}"/>
                </a:ext>
              </a:extLst>
            </p:cNvPr>
            <p:cNvGrpSpPr/>
            <p:nvPr/>
          </p:nvGrpSpPr>
          <p:grpSpPr>
            <a:xfrm>
              <a:off x="-169896" y="377347"/>
              <a:ext cx="4498655" cy="617175"/>
              <a:chOff x="-857314" y="377347"/>
              <a:chExt cx="4498655" cy="6171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23FA3A5-999A-D642-9F3B-E957B833EBE4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98D90DE-5DF3-2D46-AA62-FD0BD9417FC2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solidFill>
                  <a:srgbClr val="213748"/>
                </a:solidFill>
              </p:grpSpPr>
              <p:sp>
                <p:nvSpPr>
                  <p:cNvPr id="68" name="Triangle 67">
                    <a:extLst>
                      <a:ext uri="{FF2B5EF4-FFF2-40B4-BE49-F238E27FC236}">
                        <a16:creationId xmlns:a16="http://schemas.microsoft.com/office/drawing/2014/main" id="{59F7D8F8-EFD2-E040-95F1-86BD198E2A3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500A4832-51DB-B743-B205-5214E5EC5A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46A7AF3-C240-2746-B040-50A23B41917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CDB6E92-A74D-0A4A-A3FB-CBBB348B734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Triangle 71">
                      <a:extLst>
                        <a:ext uri="{FF2B5EF4-FFF2-40B4-BE49-F238E27FC236}">
                          <a16:creationId xmlns:a16="http://schemas.microsoft.com/office/drawing/2014/main" id="{3F643115-E328-2741-9432-9FC690AAD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232E9F8-94FD-AE4D-B021-D34D6BA103BC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solidFill>
                  <a:srgbClr val="213748"/>
                </a:solidFill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188CA1B-9405-8047-A402-63BF6F15873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2A62371-D452-8944-AF02-1219DCF7CDC9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riangle 78">
                    <a:extLst>
                      <a:ext uri="{FF2B5EF4-FFF2-40B4-BE49-F238E27FC236}">
                        <a16:creationId xmlns:a16="http://schemas.microsoft.com/office/drawing/2014/main" id="{0BAA94F9-E409-E349-98D2-7D465BF174DB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9FA3E25-4CA7-F04E-9A0E-38ADFDBF4F8E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46521C3C-CD07-B445-AAC6-4ADBC747261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4DA2826D-3CF2-8244-AF26-5F2B21712DE3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Triangle 89">
                      <a:extLst>
                        <a:ext uri="{FF2B5EF4-FFF2-40B4-BE49-F238E27FC236}">
                          <a16:creationId xmlns:a16="http://schemas.microsoft.com/office/drawing/2014/main" id="{849D5584-4AF8-8941-9FA5-13BBCF10C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5808543-FFEA-3540-875A-C3F754BA547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173CA683-44EA-9340-945A-3D6910490437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Triangle 82">
                    <a:extLst>
                      <a:ext uri="{FF2B5EF4-FFF2-40B4-BE49-F238E27FC236}">
                        <a16:creationId xmlns:a16="http://schemas.microsoft.com/office/drawing/2014/main" id="{47B0FBE9-288B-284E-958E-D060B0A3372E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B7CF47E-6296-7342-AC0F-1EBCCBCB16B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8C599C59-5BDC-BA46-9245-0616D7CE2297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7631092C-ECDB-7045-9C3F-822B3A45ABAE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Triangle 86">
                      <a:extLst>
                        <a:ext uri="{FF2B5EF4-FFF2-40B4-BE49-F238E27FC236}">
                          <a16:creationId xmlns:a16="http://schemas.microsoft.com/office/drawing/2014/main" id="{45DF2DAA-8046-3643-BB9C-6A7EEAB81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A504F2E-5C2E-2A42-93EC-A782A0B8A0C8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solidFill>
                  <a:srgbClr val="213748"/>
                </a:solidFill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234A91B-E8E9-B341-9FA6-3741EF314E88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Triangle 93">
                    <a:extLst>
                      <a:ext uri="{FF2B5EF4-FFF2-40B4-BE49-F238E27FC236}">
                        <a16:creationId xmlns:a16="http://schemas.microsoft.com/office/drawing/2014/main" id="{05020C05-667F-B645-86CA-E3F739448523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riangle 104">
                    <a:extLst>
                      <a:ext uri="{FF2B5EF4-FFF2-40B4-BE49-F238E27FC236}">
                        <a16:creationId xmlns:a16="http://schemas.microsoft.com/office/drawing/2014/main" id="{E6189FDC-E199-D74C-87B9-F2EB7936DD4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3726CF3-769A-4141-B1EB-D42DEFCC9B2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0E68FFD-9166-5A4D-95D8-0FCEE846F9B1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E5ED9577-5A73-C443-B158-B41FFE457AA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56324E8-7909-4947-BCDF-5FFC260CBF87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1A95FEE5-A777-3140-9BA3-4CC25AE833EA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F4F91678-927C-CA4B-99F5-09D756CC590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Triangle 101">
                      <a:extLst>
                        <a:ext uri="{FF2B5EF4-FFF2-40B4-BE49-F238E27FC236}">
                          <a16:creationId xmlns:a16="http://schemas.microsoft.com/office/drawing/2014/main" id="{B9F9D37B-0BEC-A942-BDCA-395C1616C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BB93208-B762-5F47-962D-2C7C3D54DC46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381482-809A-994C-869D-1DE2264A4778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solidFill>
                  <a:srgbClr val="213748"/>
                </a:solidFill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B65DF3A-B38D-0043-A56C-EA8F46F0B5EE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D253FFE-A5FC-564F-BC44-97C68A6DEE2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EC60B837-9CC5-6E4A-A633-7B177B7827F0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8948322-8F0E-6C45-9498-05DD1008F67A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solidFill>
                  <a:srgbClr val="213748"/>
                </a:solidFill>
              </p:grpSpPr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63A1F3A2-43E2-1A48-B0F8-528CB2F12FA0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E634DCD-C966-E14C-B85E-F3191C5AA35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E74A9E3-EED4-D04E-8047-0A1D936A51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riangle 108">
                    <a:extLst>
                      <a:ext uri="{FF2B5EF4-FFF2-40B4-BE49-F238E27FC236}">
                        <a16:creationId xmlns:a16="http://schemas.microsoft.com/office/drawing/2014/main" id="{FBFC7C04-4F72-EC46-9CDB-E55190BF0DD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1FC9C0BA-7A7D-3247-A264-823D67D1272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1877910-ECBC-E140-AD64-250DD9BF804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3BC7E026-8F18-9A49-B811-3886AB2A12A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Triangle 112">
                      <a:extLst>
                        <a:ext uri="{FF2B5EF4-FFF2-40B4-BE49-F238E27FC236}">
                          <a16:creationId xmlns:a16="http://schemas.microsoft.com/office/drawing/2014/main" id="{F4E98D56-4DCB-7B4A-924D-D915EAA0B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CE83CE-8812-544F-A7E7-04D8AF69408A}"/>
                </a:ext>
              </a:extLst>
            </p:cNvPr>
            <p:cNvSpPr/>
            <p:nvPr/>
          </p:nvSpPr>
          <p:spPr>
            <a:xfrm rot="16200000">
              <a:off x="1432723" y="-1597887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7976416D-ABC3-7249-B0ED-345AFF5F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11" y="-11723"/>
            <a:ext cx="2465249" cy="1411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5D81E-23E4-436F-B02D-F2368F55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" y="2027898"/>
            <a:ext cx="6736390" cy="3196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98E7-1B42-4CD5-8C51-25320273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" y="5236604"/>
            <a:ext cx="6736390" cy="28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222</Words>
  <Application>Microsoft Office PowerPoint</Application>
  <PresentationFormat>Letter Paper (8.5x11 in)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Sarah</dc:creator>
  <cp:lastModifiedBy>david southern</cp:lastModifiedBy>
  <cp:revision>67</cp:revision>
  <cp:lastPrinted>2018-08-16T17:45:43Z</cp:lastPrinted>
  <dcterms:created xsi:type="dcterms:W3CDTF">2018-08-15T18:05:48Z</dcterms:created>
  <dcterms:modified xsi:type="dcterms:W3CDTF">2023-03-13T23:41:27Z</dcterms:modified>
</cp:coreProperties>
</file>